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34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22B8-7848-4731-8A8C-D90E5710FAB7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EEE-C2D6-4713-9E23-3686763A5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750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22B8-7848-4731-8A8C-D90E5710FAB7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EEE-C2D6-4713-9E23-3686763A5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729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22B8-7848-4731-8A8C-D90E5710FAB7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EEE-C2D6-4713-9E23-3686763A5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24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22B8-7848-4731-8A8C-D90E5710FAB7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EEE-C2D6-4713-9E23-3686763A5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304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22B8-7848-4731-8A8C-D90E5710FAB7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EEE-C2D6-4713-9E23-3686763A5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625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22B8-7848-4731-8A8C-D90E5710FAB7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EEE-C2D6-4713-9E23-3686763A5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218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22B8-7848-4731-8A8C-D90E5710FAB7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EEE-C2D6-4713-9E23-3686763A5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01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22B8-7848-4731-8A8C-D90E5710FAB7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EEE-C2D6-4713-9E23-3686763A5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842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22B8-7848-4731-8A8C-D90E5710FAB7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EEE-C2D6-4713-9E23-3686763A5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666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22B8-7848-4731-8A8C-D90E5710FAB7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EEE-C2D6-4713-9E23-3686763A5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54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22B8-7848-4731-8A8C-D90E5710FAB7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EEE-C2D6-4713-9E23-3686763A5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92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222B8-7848-4731-8A8C-D90E5710FAB7}" type="datetimeFigureOut">
              <a:rPr lang="en-CA" smtClean="0"/>
              <a:t>20/02/2013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EEEE-C2D6-4713-9E23-3686763A5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99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616624" cy="864096"/>
          </a:xfrm>
        </p:spPr>
        <p:txBody>
          <a:bodyPr>
            <a:normAutofit fontScale="90000"/>
          </a:bodyPr>
          <a:lstStyle/>
          <a:p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Compétition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Interclub 2013</a:t>
            </a:r>
            <a:b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43" y="5877272"/>
            <a:ext cx="5688632" cy="504056"/>
          </a:xfrm>
        </p:spPr>
        <p:txBody>
          <a:bodyPr>
            <a:normAutofit lnSpcReduction="10000"/>
          </a:bodyPr>
          <a:lstStyle/>
          <a:p>
            <a:r>
              <a:rPr lang="en-CA" sz="2800" b="1" i="1" dirty="0" err="1" smtClean="0">
                <a:solidFill>
                  <a:schemeClr val="tx1"/>
                </a:solidFill>
              </a:rPr>
              <a:t>Étape</a:t>
            </a:r>
            <a:r>
              <a:rPr lang="en-CA" sz="2800" b="1" i="1" dirty="0" smtClean="0">
                <a:solidFill>
                  <a:schemeClr val="tx1"/>
                </a:solidFill>
              </a:rPr>
              <a:t> 4 Dames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2" y="1340768"/>
            <a:ext cx="5568619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4691" y="2786190"/>
            <a:ext cx="3449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CC9B00"/>
                </a:solidFill>
              </a:rPr>
              <a:t>Alexandra </a:t>
            </a:r>
            <a:r>
              <a:rPr lang="en-CA" sz="2400" b="1" dirty="0" err="1" smtClean="0">
                <a:solidFill>
                  <a:srgbClr val="CC9B00"/>
                </a:solidFill>
              </a:rPr>
              <a:t>Bourdage</a:t>
            </a:r>
            <a:endParaRPr lang="en-CA" sz="2400" b="1" dirty="0" smtClean="0">
              <a:solidFill>
                <a:srgbClr val="CC9B00"/>
              </a:solidFill>
            </a:endParaRPr>
          </a:p>
          <a:p>
            <a:pPr algn="ctr"/>
            <a:endParaRPr lang="en-CA" sz="2400" dirty="0" smtClean="0"/>
          </a:p>
          <a:p>
            <a:pPr algn="ctr"/>
            <a:r>
              <a:rPr lang="en-CA" sz="2400" b="1" dirty="0" err="1" smtClean="0">
                <a:solidFill>
                  <a:schemeClr val="bg1">
                    <a:lumMod val="50000"/>
                  </a:schemeClr>
                </a:solidFill>
              </a:rPr>
              <a:t>Alessia</a:t>
            </a:r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</a:rPr>
              <a:t>-Liana Di Salvatore</a:t>
            </a:r>
          </a:p>
          <a:p>
            <a:pPr algn="ctr"/>
            <a:endParaRPr lang="en-CA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</a:rPr>
              <a:t>Sabrina </a:t>
            </a:r>
            <a:r>
              <a:rPr lang="en-CA" sz="2400" b="1" dirty="0" err="1" smtClean="0">
                <a:solidFill>
                  <a:schemeClr val="accent6">
                    <a:lumMod val="50000"/>
                  </a:schemeClr>
                </a:solidFill>
              </a:rPr>
              <a:t>McDuff</a:t>
            </a:r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</a:rPr>
              <a:t>-Vincent</a:t>
            </a:r>
            <a:endParaRPr lang="en-C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2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616624" cy="864096"/>
          </a:xfrm>
        </p:spPr>
        <p:txBody>
          <a:bodyPr>
            <a:normAutofit fontScale="90000"/>
          </a:bodyPr>
          <a:lstStyle/>
          <a:p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Compétition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Interclub 2013</a:t>
            </a:r>
            <a:b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6021288"/>
            <a:ext cx="5688632" cy="576064"/>
          </a:xfrm>
        </p:spPr>
        <p:txBody>
          <a:bodyPr>
            <a:normAutofit/>
          </a:bodyPr>
          <a:lstStyle/>
          <a:p>
            <a:r>
              <a:rPr lang="en-CA" sz="2800" b="1" i="1" dirty="0" err="1" smtClean="0">
                <a:solidFill>
                  <a:schemeClr val="tx1"/>
                </a:solidFill>
              </a:rPr>
              <a:t>Étoile</a:t>
            </a:r>
            <a:r>
              <a:rPr lang="en-CA" sz="2800" b="1" i="1" dirty="0" smtClean="0">
                <a:solidFill>
                  <a:schemeClr val="tx1"/>
                </a:solidFill>
              </a:rPr>
              <a:t> </a:t>
            </a:r>
            <a:r>
              <a:rPr lang="en-CA" sz="2800" b="1" i="1" dirty="0" err="1" smtClean="0">
                <a:solidFill>
                  <a:schemeClr val="tx1"/>
                </a:solidFill>
              </a:rPr>
              <a:t>Étape</a:t>
            </a:r>
            <a:r>
              <a:rPr lang="en-CA" sz="2800" b="1" i="1" dirty="0" smtClean="0">
                <a:solidFill>
                  <a:schemeClr val="tx1"/>
                </a:solidFill>
              </a:rPr>
              <a:t> 6 Messieurs</a:t>
            </a:r>
            <a:endParaRPr lang="en-CA" sz="2800" b="1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5"/>
            <a:ext cx="3528392" cy="4704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295882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DEA900"/>
                </a:solidFill>
              </a:rPr>
              <a:t>Adrian </a:t>
            </a:r>
            <a:r>
              <a:rPr lang="en-CA" sz="2400" b="1" dirty="0" err="1" smtClean="0">
                <a:solidFill>
                  <a:srgbClr val="DEA900"/>
                </a:solidFill>
              </a:rPr>
              <a:t>Solea</a:t>
            </a:r>
            <a:endParaRPr lang="en-CA" sz="2400" b="1" dirty="0">
              <a:solidFill>
                <a:srgbClr val="DEA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4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616624" cy="864096"/>
          </a:xfrm>
        </p:spPr>
        <p:txBody>
          <a:bodyPr>
            <a:normAutofit fontScale="90000"/>
          </a:bodyPr>
          <a:lstStyle/>
          <a:p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Compétition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Interclub 2013</a:t>
            </a:r>
            <a:b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6093296"/>
            <a:ext cx="4536504" cy="576064"/>
          </a:xfrm>
        </p:spPr>
        <p:txBody>
          <a:bodyPr>
            <a:normAutofit/>
          </a:bodyPr>
          <a:lstStyle/>
          <a:p>
            <a:r>
              <a:rPr lang="en-CA" sz="2800" b="1" i="1" dirty="0" err="1" smtClean="0">
                <a:solidFill>
                  <a:schemeClr val="tx1"/>
                </a:solidFill>
              </a:rPr>
              <a:t>Étape</a:t>
            </a:r>
            <a:r>
              <a:rPr lang="en-CA" sz="2800" b="1" i="1" dirty="0" smtClean="0">
                <a:solidFill>
                  <a:schemeClr val="tx1"/>
                </a:solidFill>
              </a:rPr>
              <a:t> 4 Messieurs</a:t>
            </a:r>
            <a:endParaRPr lang="en-CA" sz="28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59"/>
            <a:ext cx="3605572" cy="4807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5559" y="2462952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 smtClean="0">
                <a:solidFill>
                  <a:srgbClr val="CC9B00"/>
                </a:solidFill>
              </a:rPr>
              <a:t>Jad</a:t>
            </a:r>
            <a:r>
              <a:rPr lang="en-CA" sz="2400" b="1" dirty="0" smtClean="0">
                <a:solidFill>
                  <a:srgbClr val="CC9B00"/>
                </a:solidFill>
              </a:rPr>
              <a:t> </a:t>
            </a:r>
            <a:r>
              <a:rPr lang="en-CA" sz="2400" b="1" dirty="0" err="1" smtClean="0">
                <a:solidFill>
                  <a:srgbClr val="CC9B00"/>
                </a:solidFill>
              </a:rPr>
              <a:t>Nasreddine</a:t>
            </a:r>
            <a:endParaRPr lang="en-CA" sz="2400" b="1" dirty="0" smtClean="0">
              <a:solidFill>
                <a:srgbClr val="CC9B00"/>
              </a:solidFill>
            </a:endParaRPr>
          </a:p>
          <a:p>
            <a:endParaRPr lang="en-CA" sz="2400" b="1" dirty="0"/>
          </a:p>
          <a:p>
            <a:pPr algn="ctr"/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</a:rPr>
              <a:t>Alexis Pedro-Leblanc</a:t>
            </a:r>
          </a:p>
          <a:p>
            <a:endParaRPr lang="en-CA" sz="2400" b="1" dirty="0"/>
          </a:p>
          <a:p>
            <a:pPr algn="ctr"/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</a:rPr>
              <a:t>Nathan </a:t>
            </a:r>
            <a:r>
              <a:rPr lang="en-CA" sz="2400" b="1" dirty="0" err="1" smtClean="0">
                <a:solidFill>
                  <a:schemeClr val="accent6">
                    <a:lumMod val="50000"/>
                  </a:schemeClr>
                </a:solidFill>
              </a:rPr>
              <a:t>Cadieux</a:t>
            </a:r>
            <a:endParaRPr lang="en-C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7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616624" cy="864096"/>
          </a:xfrm>
        </p:spPr>
        <p:txBody>
          <a:bodyPr>
            <a:normAutofit fontScale="90000"/>
          </a:bodyPr>
          <a:lstStyle/>
          <a:p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Compétition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Interclub 2013</a:t>
            </a:r>
            <a:b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661248"/>
            <a:ext cx="5688632" cy="504056"/>
          </a:xfrm>
        </p:spPr>
        <p:txBody>
          <a:bodyPr>
            <a:noAutofit/>
          </a:bodyPr>
          <a:lstStyle/>
          <a:p>
            <a:r>
              <a:rPr lang="en-CA" sz="2800" b="1" i="1" dirty="0" err="1" smtClean="0">
                <a:solidFill>
                  <a:schemeClr val="tx1"/>
                </a:solidFill>
              </a:rPr>
              <a:t>Étape</a:t>
            </a:r>
            <a:r>
              <a:rPr lang="en-CA" sz="2800" b="1" i="1" dirty="0" smtClean="0">
                <a:solidFill>
                  <a:schemeClr val="tx1"/>
                </a:solidFill>
              </a:rPr>
              <a:t> 5 Dames</a:t>
            </a:r>
            <a:endParaRPr lang="en-CA" sz="28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1600"/>
            <a:ext cx="54864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2348880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CC9B00"/>
                </a:solidFill>
              </a:rPr>
              <a:t>Leila Raymond</a:t>
            </a:r>
          </a:p>
          <a:p>
            <a:endParaRPr lang="en-CA" sz="2400" b="1" dirty="0" smtClean="0"/>
          </a:p>
          <a:p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</a:rPr>
              <a:t>Brenda Truong</a:t>
            </a:r>
          </a:p>
          <a:p>
            <a:endParaRPr lang="en-CA" sz="2400" b="1" dirty="0"/>
          </a:p>
          <a:p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</a:rPr>
              <a:t>Gabriella </a:t>
            </a:r>
            <a:r>
              <a:rPr lang="en-CA" sz="2400" b="1" dirty="0" err="1" smtClean="0">
                <a:solidFill>
                  <a:schemeClr val="accent6">
                    <a:lumMod val="50000"/>
                  </a:schemeClr>
                </a:solidFill>
              </a:rPr>
              <a:t>Macri</a:t>
            </a:r>
            <a:endParaRPr lang="en-C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9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616624" cy="864096"/>
          </a:xfrm>
        </p:spPr>
        <p:txBody>
          <a:bodyPr>
            <a:normAutofit fontScale="90000"/>
          </a:bodyPr>
          <a:lstStyle/>
          <a:p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Compétition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Interclub 2013</a:t>
            </a:r>
            <a:b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6209928"/>
            <a:ext cx="5688632" cy="648072"/>
          </a:xfrm>
        </p:spPr>
        <p:txBody>
          <a:bodyPr>
            <a:normAutofit/>
          </a:bodyPr>
          <a:lstStyle/>
          <a:p>
            <a:r>
              <a:rPr lang="en-CA" sz="2800" b="1" i="1" dirty="0" err="1" smtClean="0">
                <a:solidFill>
                  <a:schemeClr val="tx1"/>
                </a:solidFill>
              </a:rPr>
              <a:t>Étape</a:t>
            </a:r>
            <a:r>
              <a:rPr lang="en-CA" sz="2800" b="1" i="1" dirty="0" smtClean="0">
                <a:solidFill>
                  <a:schemeClr val="tx1"/>
                </a:solidFill>
              </a:rPr>
              <a:t> 5 Messieurs</a:t>
            </a:r>
            <a:endParaRPr lang="en-CA" sz="28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3564396" cy="4752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288973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rgbClr val="CC9B00"/>
                </a:solidFill>
              </a:rPr>
              <a:t>Axel </a:t>
            </a:r>
            <a:r>
              <a:rPr lang="en-CA" sz="2400" b="1" i="1" dirty="0" err="1" smtClean="0">
                <a:solidFill>
                  <a:srgbClr val="CC9B00"/>
                </a:solidFill>
              </a:rPr>
              <a:t>Zarza</a:t>
            </a:r>
            <a:r>
              <a:rPr lang="en-CA" sz="2400" b="1" i="1" dirty="0" smtClean="0">
                <a:solidFill>
                  <a:srgbClr val="CC9B00"/>
                </a:solidFill>
              </a:rPr>
              <a:t> Ramos</a:t>
            </a:r>
            <a:endParaRPr lang="en-CA" sz="2400" b="1" i="1" dirty="0">
              <a:solidFill>
                <a:srgbClr val="CC9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4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616624" cy="864096"/>
          </a:xfrm>
        </p:spPr>
        <p:txBody>
          <a:bodyPr>
            <a:normAutofit fontScale="90000"/>
          </a:bodyPr>
          <a:lstStyle/>
          <a:p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Compétition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Interclub 2013</a:t>
            </a:r>
            <a:b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42" y="6093296"/>
            <a:ext cx="5688632" cy="576064"/>
          </a:xfrm>
        </p:spPr>
        <p:txBody>
          <a:bodyPr>
            <a:normAutofit/>
          </a:bodyPr>
          <a:lstStyle/>
          <a:p>
            <a:r>
              <a:rPr lang="en-CA" sz="2800" b="1" i="1" dirty="0" err="1" smtClean="0">
                <a:solidFill>
                  <a:schemeClr val="tx1"/>
                </a:solidFill>
              </a:rPr>
              <a:t>Étape</a:t>
            </a:r>
            <a:r>
              <a:rPr lang="en-CA" sz="2800" b="1" i="1" dirty="0" smtClean="0">
                <a:solidFill>
                  <a:schemeClr val="tx1"/>
                </a:solidFill>
              </a:rPr>
              <a:t> 6 Dames</a:t>
            </a:r>
            <a:endParaRPr lang="en-CA" sz="28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8477"/>
            <a:ext cx="3698095" cy="4930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4153" y="2420888"/>
            <a:ext cx="3995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 smtClean="0">
                <a:solidFill>
                  <a:srgbClr val="CC9B00"/>
                </a:solidFill>
              </a:rPr>
              <a:t>Lada</a:t>
            </a:r>
            <a:r>
              <a:rPr lang="en-CA" sz="2400" b="1" dirty="0" smtClean="0">
                <a:solidFill>
                  <a:srgbClr val="CC9B00"/>
                </a:solidFill>
              </a:rPr>
              <a:t> </a:t>
            </a:r>
            <a:r>
              <a:rPr lang="en-CA" sz="2400" b="1" dirty="0" err="1" smtClean="0">
                <a:solidFill>
                  <a:srgbClr val="CC9B00"/>
                </a:solidFill>
              </a:rPr>
              <a:t>Starodubtseva</a:t>
            </a:r>
            <a:endParaRPr lang="en-CA" sz="2400" b="1" dirty="0" smtClean="0">
              <a:solidFill>
                <a:srgbClr val="CC9B00"/>
              </a:solidFill>
            </a:endParaRPr>
          </a:p>
          <a:p>
            <a:pPr algn="ctr"/>
            <a:endParaRPr lang="en-CA" sz="2400" dirty="0"/>
          </a:p>
          <a:p>
            <a:pPr algn="ctr"/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</a:rPr>
              <a:t>Lyn-</a:t>
            </a:r>
            <a:r>
              <a:rPr lang="en-CA" sz="2400" b="1" dirty="0" err="1" smtClean="0">
                <a:solidFill>
                  <a:schemeClr val="bg1">
                    <a:lumMod val="50000"/>
                  </a:schemeClr>
                </a:solidFill>
              </a:rPr>
              <a:t>Chrystel</a:t>
            </a:r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400" b="1" dirty="0" err="1" smtClean="0">
                <a:solidFill>
                  <a:schemeClr val="bg1">
                    <a:lumMod val="50000"/>
                  </a:schemeClr>
                </a:solidFill>
              </a:rPr>
              <a:t>Neisha</a:t>
            </a:r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400" b="1" dirty="0" err="1" smtClean="0">
                <a:solidFill>
                  <a:schemeClr val="bg1">
                    <a:lumMod val="50000"/>
                  </a:schemeClr>
                </a:solidFill>
              </a:rPr>
              <a:t>Appolon</a:t>
            </a:r>
            <a:endParaRPr lang="en-CA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CA" sz="2400" dirty="0"/>
          </a:p>
          <a:p>
            <a:pPr algn="ctr"/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</a:rPr>
              <a:t>Alexandra Roman</a:t>
            </a:r>
            <a:endParaRPr lang="en-C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8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616624" cy="864096"/>
          </a:xfrm>
        </p:spPr>
        <p:txBody>
          <a:bodyPr>
            <a:normAutofit fontScale="90000"/>
          </a:bodyPr>
          <a:lstStyle/>
          <a:p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Compétition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Interclub 2013</a:t>
            </a:r>
            <a:b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878" y="5877272"/>
            <a:ext cx="5688632" cy="576064"/>
          </a:xfrm>
        </p:spPr>
        <p:txBody>
          <a:bodyPr>
            <a:normAutofit/>
          </a:bodyPr>
          <a:lstStyle/>
          <a:p>
            <a:r>
              <a:rPr lang="en-CA" sz="2800" b="1" i="1" dirty="0" err="1" smtClean="0">
                <a:solidFill>
                  <a:schemeClr val="tx1"/>
                </a:solidFill>
              </a:rPr>
              <a:t>Étoile</a:t>
            </a:r>
            <a:r>
              <a:rPr lang="en-CA" sz="2800" b="1" i="1" dirty="0" smtClean="0">
                <a:solidFill>
                  <a:schemeClr val="tx1"/>
                </a:solidFill>
              </a:rPr>
              <a:t> </a:t>
            </a:r>
            <a:r>
              <a:rPr lang="en-CA" sz="2800" b="1" i="1" dirty="0" err="1" smtClean="0">
                <a:solidFill>
                  <a:schemeClr val="tx1"/>
                </a:solidFill>
              </a:rPr>
              <a:t>Étape</a:t>
            </a:r>
            <a:r>
              <a:rPr lang="en-CA" sz="2800" b="1" i="1" dirty="0" smtClean="0">
                <a:solidFill>
                  <a:schemeClr val="tx1"/>
                </a:solidFill>
              </a:rPr>
              <a:t> 4 Dames</a:t>
            </a:r>
            <a:endParaRPr lang="en-CA" sz="28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1600"/>
            <a:ext cx="54864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1158" y="2607588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 smtClean="0">
                <a:solidFill>
                  <a:srgbClr val="FFC000"/>
                </a:solidFill>
              </a:rPr>
              <a:t>Marilena</a:t>
            </a:r>
            <a:r>
              <a:rPr lang="en-CA" sz="2400" b="1" dirty="0" smtClean="0">
                <a:solidFill>
                  <a:srgbClr val="FFC000"/>
                </a:solidFill>
              </a:rPr>
              <a:t> </a:t>
            </a:r>
            <a:r>
              <a:rPr lang="en-CA" sz="2400" b="1" dirty="0" err="1" smtClean="0">
                <a:solidFill>
                  <a:srgbClr val="FFC000"/>
                </a:solidFill>
              </a:rPr>
              <a:t>Bucci</a:t>
            </a:r>
            <a:endParaRPr lang="en-CA" sz="2400" b="1" dirty="0" smtClean="0">
              <a:solidFill>
                <a:srgbClr val="FFC000"/>
              </a:solidFill>
            </a:endParaRPr>
          </a:p>
          <a:p>
            <a:pPr algn="ctr"/>
            <a:endParaRPr lang="en-CA" sz="2400" b="1" dirty="0"/>
          </a:p>
          <a:p>
            <a:pPr algn="ctr"/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</a:rPr>
              <a:t>Sarah-Rachel </a:t>
            </a:r>
            <a:r>
              <a:rPr lang="en-CA" sz="2400" b="1" dirty="0" err="1" smtClean="0">
                <a:solidFill>
                  <a:schemeClr val="bg1">
                    <a:lumMod val="50000"/>
                  </a:schemeClr>
                </a:solidFill>
              </a:rPr>
              <a:t>Rivard</a:t>
            </a:r>
            <a:endParaRPr lang="en-CA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CA" sz="2400" b="1" dirty="0"/>
          </a:p>
          <a:p>
            <a:pPr algn="ctr"/>
            <a:r>
              <a:rPr lang="en-CA" sz="2400" b="1" dirty="0" err="1" smtClean="0">
                <a:solidFill>
                  <a:schemeClr val="accent6">
                    <a:lumMod val="50000"/>
                  </a:schemeClr>
                </a:solidFill>
              </a:rPr>
              <a:t>Kiera</a:t>
            </a:r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sz="2400" b="1" dirty="0" err="1" smtClean="0">
                <a:solidFill>
                  <a:schemeClr val="accent6">
                    <a:lumMod val="50000"/>
                  </a:schemeClr>
                </a:solidFill>
              </a:rPr>
              <a:t>Pompa</a:t>
            </a:r>
            <a:endParaRPr lang="en-C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19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616624" cy="864096"/>
          </a:xfrm>
        </p:spPr>
        <p:txBody>
          <a:bodyPr>
            <a:normAutofit fontScale="90000"/>
          </a:bodyPr>
          <a:lstStyle/>
          <a:p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Compétition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Interclub 2013</a:t>
            </a:r>
            <a:b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6021288"/>
            <a:ext cx="5688632" cy="576064"/>
          </a:xfrm>
        </p:spPr>
        <p:txBody>
          <a:bodyPr>
            <a:normAutofit/>
          </a:bodyPr>
          <a:lstStyle/>
          <a:p>
            <a:r>
              <a:rPr lang="en-CA" sz="2800" b="1" i="1" dirty="0" err="1" smtClean="0">
                <a:solidFill>
                  <a:schemeClr val="tx1"/>
                </a:solidFill>
              </a:rPr>
              <a:t>Étoile</a:t>
            </a:r>
            <a:r>
              <a:rPr lang="en-CA" sz="2800" b="1" i="1" dirty="0" smtClean="0">
                <a:solidFill>
                  <a:schemeClr val="tx1"/>
                </a:solidFill>
              </a:rPr>
              <a:t> </a:t>
            </a:r>
            <a:r>
              <a:rPr lang="en-CA" sz="2800" b="1" i="1" dirty="0" err="1" smtClean="0">
                <a:solidFill>
                  <a:schemeClr val="tx1"/>
                </a:solidFill>
              </a:rPr>
              <a:t>Étape</a:t>
            </a:r>
            <a:r>
              <a:rPr lang="en-CA" sz="2800" b="1" i="1" dirty="0" smtClean="0">
                <a:solidFill>
                  <a:schemeClr val="tx1"/>
                </a:solidFill>
              </a:rPr>
              <a:t> 4 Messieurs</a:t>
            </a:r>
            <a:endParaRPr lang="en-CA" sz="28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3623574" cy="4831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314096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DEA900"/>
                </a:solidFill>
              </a:rPr>
              <a:t>Jonathan Dupuis</a:t>
            </a:r>
            <a:endParaRPr lang="en-CA" sz="2400" b="1" dirty="0">
              <a:solidFill>
                <a:srgbClr val="DEA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5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616624" cy="864096"/>
          </a:xfrm>
        </p:spPr>
        <p:txBody>
          <a:bodyPr>
            <a:normAutofit fontScale="90000"/>
          </a:bodyPr>
          <a:lstStyle/>
          <a:p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Compétition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Interclub 2013</a:t>
            </a:r>
            <a:b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949280"/>
            <a:ext cx="5688632" cy="504056"/>
          </a:xfrm>
        </p:spPr>
        <p:txBody>
          <a:bodyPr>
            <a:normAutofit lnSpcReduction="10000"/>
          </a:bodyPr>
          <a:lstStyle/>
          <a:p>
            <a:r>
              <a:rPr lang="en-CA" sz="2800" b="1" i="1" dirty="0" err="1" smtClean="0">
                <a:solidFill>
                  <a:schemeClr val="tx1"/>
                </a:solidFill>
              </a:rPr>
              <a:t>Étoile</a:t>
            </a:r>
            <a:r>
              <a:rPr lang="en-CA" sz="2800" b="1" i="1" dirty="0" smtClean="0">
                <a:solidFill>
                  <a:schemeClr val="tx1"/>
                </a:solidFill>
              </a:rPr>
              <a:t> </a:t>
            </a:r>
            <a:r>
              <a:rPr lang="en-CA" sz="2800" b="1" i="1" dirty="0" err="1" smtClean="0">
                <a:solidFill>
                  <a:schemeClr val="tx1"/>
                </a:solidFill>
              </a:rPr>
              <a:t>Étape</a:t>
            </a:r>
            <a:r>
              <a:rPr lang="en-CA" sz="2800" b="1" i="1" dirty="0" smtClean="0">
                <a:solidFill>
                  <a:schemeClr val="tx1"/>
                </a:solidFill>
              </a:rPr>
              <a:t> 5 Dames</a:t>
            </a:r>
            <a:endParaRPr lang="en-CA" sz="28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3528392" cy="4704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2948848"/>
            <a:ext cx="406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 smtClean="0">
                <a:solidFill>
                  <a:srgbClr val="DEA900"/>
                </a:solidFill>
              </a:rPr>
              <a:t>Gaelle</a:t>
            </a:r>
            <a:r>
              <a:rPr lang="en-CA" sz="2400" b="1" dirty="0" smtClean="0">
                <a:solidFill>
                  <a:srgbClr val="DEA900"/>
                </a:solidFill>
              </a:rPr>
              <a:t> Ferdinand-</a:t>
            </a:r>
            <a:r>
              <a:rPr lang="en-CA" sz="2400" b="1" dirty="0" err="1" smtClean="0">
                <a:solidFill>
                  <a:srgbClr val="DEA900"/>
                </a:solidFill>
              </a:rPr>
              <a:t>Tervilus</a:t>
            </a:r>
            <a:endParaRPr lang="en-CA" sz="2400" b="1" dirty="0" smtClean="0">
              <a:solidFill>
                <a:srgbClr val="DEA900"/>
              </a:solidFill>
            </a:endParaRPr>
          </a:p>
          <a:p>
            <a:endParaRPr lang="en-CA" sz="2400" b="1" dirty="0"/>
          </a:p>
          <a:p>
            <a:pPr algn="ctr"/>
            <a:r>
              <a:rPr lang="en-CA" sz="2400" b="1" dirty="0" err="1" smtClean="0">
                <a:solidFill>
                  <a:schemeClr val="bg1">
                    <a:lumMod val="50000"/>
                  </a:schemeClr>
                </a:solidFill>
              </a:rPr>
              <a:t>Mathilde</a:t>
            </a:r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400" b="1" dirty="0" err="1" smtClean="0">
                <a:solidFill>
                  <a:schemeClr val="bg1">
                    <a:lumMod val="50000"/>
                  </a:schemeClr>
                </a:solidFill>
              </a:rPr>
              <a:t>Pomès</a:t>
            </a:r>
            <a:endParaRPr lang="en-C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616624" cy="864096"/>
          </a:xfrm>
        </p:spPr>
        <p:txBody>
          <a:bodyPr>
            <a:normAutofit fontScale="90000"/>
          </a:bodyPr>
          <a:lstStyle/>
          <a:p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Compétition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Interclub 2013</a:t>
            </a:r>
            <a:b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3100" b="1" i="1" dirty="0" err="1" smtClean="0">
                <a:solidFill>
                  <a:schemeClr val="tx2">
                    <a:lumMod val="75000"/>
                  </a:schemeClr>
                </a:solidFill>
              </a:rPr>
              <a:t>Patinage</a:t>
            </a:r>
            <a:r>
              <a:rPr lang="en-CA" sz="3100" b="1" i="1" dirty="0" smtClean="0">
                <a:solidFill>
                  <a:schemeClr val="tx2">
                    <a:lumMod val="75000"/>
                  </a:schemeClr>
                </a:solidFill>
              </a:rPr>
              <a:t> Bourassa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412" y="5949280"/>
            <a:ext cx="5688632" cy="504056"/>
          </a:xfrm>
        </p:spPr>
        <p:txBody>
          <a:bodyPr>
            <a:normAutofit lnSpcReduction="10000"/>
          </a:bodyPr>
          <a:lstStyle/>
          <a:p>
            <a:r>
              <a:rPr lang="en-CA" sz="2800" b="1" i="1" dirty="0" err="1" smtClean="0">
                <a:solidFill>
                  <a:schemeClr val="tx1"/>
                </a:solidFill>
              </a:rPr>
              <a:t>Étoile</a:t>
            </a:r>
            <a:r>
              <a:rPr lang="en-CA" sz="2800" b="1" i="1" dirty="0" smtClean="0">
                <a:solidFill>
                  <a:schemeClr val="tx1"/>
                </a:solidFill>
              </a:rPr>
              <a:t> </a:t>
            </a:r>
            <a:r>
              <a:rPr lang="en-CA" sz="2800" b="1" i="1" dirty="0" err="1" smtClean="0">
                <a:solidFill>
                  <a:schemeClr val="tx1"/>
                </a:solidFill>
              </a:rPr>
              <a:t>Étape</a:t>
            </a:r>
            <a:r>
              <a:rPr lang="en-CA" sz="2800" b="1" i="1" dirty="0" smtClean="0">
                <a:solidFill>
                  <a:schemeClr val="tx1"/>
                </a:solidFill>
              </a:rPr>
              <a:t> 6 Dames</a:t>
            </a:r>
            <a:endParaRPr lang="en-CA" sz="28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3164"/>
            <a:ext cx="54864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5952" y="1988840"/>
            <a:ext cx="311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 smtClean="0">
                <a:solidFill>
                  <a:srgbClr val="DEA900"/>
                </a:solidFill>
              </a:rPr>
              <a:t>Lina-Caterina</a:t>
            </a:r>
            <a:r>
              <a:rPr lang="en-CA" sz="2400" b="1" dirty="0" smtClean="0">
                <a:solidFill>
                  <a:srgbClr val="DEA900"/>
                </a:solidFill>
              </a:rPr>
              <a:t> </a:t>
            </a:r>
            <a:r>
              <a:rPr lang="en-CA" sz="2400" b="1" dirty="0" err="1" smtClean="0">
                <a:solidFill>
                  <a:srgbClr val="DEA900"/>
                </a:solidFill>
              </a:rPr>
              <a:t>Dulgher</a:t>
            </a:r>
            <a:endParaRPr lang="en-CA" sz="2400" b="1" dirty="0" smtClean="0">
              <a:solidFill>
                <a:srgbClr val="DEA900"/>
              </a:solidFill>
            </a:endParaRPr>
          </a:p>
          <a:p>
            <a:pPr algn="ctr"/>
            <a:endParaRPr lang="en-CA" sz="2400" b="1" dirty="0"/>
          </a:p>
          <a:p>
            <a:pPr algn="ctr"/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</a:rPr>
              <a:t>Camille Nguyen</a:t>
            </a:r>
          </a:p>
          <a:p>
            <a:pPr algn="ctr"/>
            <a:endParaRPr lang="en-CA" sz="2400" b="1" dirty="0"/>
          </a:p>
          <a:p>
            <a:pPr algn="ctr"/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</a:rPr>
              <a:t>Nicole </a:t>
            </a:r>
            <a:r>
              <a:rPr lang="en-CA" sz="2400" b="1" dirty="0" err="1" smtClean="0">
                <a:solidFill>
                  <a:schemeClr val="accent6">
                    <a:lumMod val="50000"/>
                  </a:schemeClr>
                </a:solidFill>
              </a:rPr>
              <a:t>Lanzagorta</a:t>
            </a:r>
            <a:endParaRPr lang="en-C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3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114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Compétition Interclub 2013 Patinage Bourassa </vt:lpstr>
      <vt:lpstr>Compétition Interclub 2013 Patinage Bourassa </vt:lpstr>
      <vt:lpstr>Compétition Interclub 2013 Patinage Bourassa </vt:lpstr>
      <vt:lpstr>Compétition Interclub 2013 Patinage Bourassa </vt:lpstr>
      <vt:lpstr>Compétition Interclub 2013 Patinage Bourassa </vt:lpstr>
      <vt:lpstr>Compétition Interclub 2013 Patinage Bourassa </vt:lpstr>
      <vt:lpstr>Compétition Interclub 2013 Patinage Bourassa </vt:lpstr>
      <vt:lpstr>Compétition Interclub 2013 Patinage Bourassa </vt:lpstr>
      <vt:lpstr>Compétition Interclub 2013 Patinage Bourassa </vt:lpstr>
      <vt:lpstr>Compétition Interclub 2013 Patinage Bourassa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Compétition Interclub 2013 Patinage Bourassa</dc:title>
  <dc:creator>Armand Levesque</dc:creator>
  <cp:lastModifiedBy>Andrée</cp:lastModifiedBy>
  <cp:revision>8</cp:revision>
  <dcterms:created xsi:type="dcterms:W3CDTF">2013-02-15T20:56:34Z</dcterms:created>
  <dcterms:modified xsi:type="dcterms:W3CDTF">2013-02-20T21:54:18Z</dcterms:modified>
</cp:coreProperties>
</file>